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173166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173166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173166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173166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173166ef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d173166ef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d173166ef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d173166ef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173166ef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d173166ef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d173166ef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d173166ef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173166ef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173166ef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d17316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d17316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d173166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d173166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d173166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d173166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173166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d173166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d173166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d173166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d173166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d173166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173166e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173166e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173166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d173166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0" Type="http://schemas.openxmlformats.org/officeDocument/2006/relationships/image" Target="../media/image21.png"/><Relationship Id="rId9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68850"/>
            <a:ext cx="8520600" cy="18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personas para rescate marítimo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25" y="2453975"/>
            <a:ext cx="3429375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3975"/>
            <a:ext cx="3496076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30483" l="32283" r="32155" t="13889"/>
          <a:stretch/>
        </p:blipFill>
        <p:spPr>
          <a:xfrm>
            <a:off x="3030988" y="2237238"/>
            <a:ext cx="3082025" cy="2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443613" y="4451700"/>
            <a:ext cx="33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RAUL CALATAYUD FERRE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FILTROS DE IMÁGENES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405" y="1802925"/>
            <a:ext cx="3251186" cy="2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11700" y="1152475"/>
            <a:ext cx="42603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FILTRO TEMPORAL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4572000" y="11524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FILTRO DE SOLAPES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45995" l="26217" r="27526" t="0"/>
          <a:stretch/>
        </p:blipFill>
        <p:spPr>
          <a:xfrm>
            <a:off x="705263" y="1795625"/>
            <a:ext cx="1449500" cy="7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854" y="1017713"/>
            <a:ext cx="662325" cy="7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150" y="436375"/>
            <a:ext cx="4766725" cy="20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1375" y="2638650"/>
            <a:ext cx="4361577" cy="23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2363">
            <a:off x="6606634" y="396573"/>
            <a:ext cx="130571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23867" r="0" t="0"/>
          <a:stretch/>
        </p:blipFill>
        <p:spPr>
          <a:xfrm>
            <a:off x="3316300" y="768400"/>
            <a:ext cx="2108550" cy="7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00" y="2013800"/>
            <a:ext cx="2108550" cy="1115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/>
          <p:nvPr/>
        </p:nvCxnSpPr>
        <p:spPr>
          <a:xfrm flipH="1">
            <a:off x="5490850" y="946375"/>
            <a:ext cx="11766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3941575" y="1486400"/>
            <a:ext cx="0" cy="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4"/>
          <p:cNvSpPr txBox="1"/>
          <p:nvPr/>
        </p:nvSpPr>
        <p:spPr>
          <a:xfrm>
            <a:off x="969375" y="3402750"/>
            <a:ext cx="210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Filtrado del etiquetado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74" y="3402742"/>
            <a:ext cx="2108550" cy="1206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4"/>
          <p:cNvCxnSpPr>
            <a:stCxn id="185" idx="1"/>
            <a:endCxn id="188" idx="0"/>
          </p:cNvCxnSpPr>
          <p:nvPr/>
        </p:nvCxnSpPr>
        <p:spPr>
          <a:xfrm flipH="1">
            <a:off x="2023600" y="2571745"/>
            <a:ext cx="1292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5" idx="3"/>
            <a:endCxn id="189" idx="0"/>
          </p:cNvCxnSpPr>
          <p:nvPr/>
        </p:nvCxnSpPr>
        <p:spPr>
          <a:xfrm>
            <a:off x="5424850" y="2571745"/>
            <a:ext cx="1308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/>
          <p:nvPr/>
        </p:nvCxnSpPr>
        <p:spPr>
          <a:xfrm rot="10800000">
            <a:off x="4734500" y="1502900"/>
            <a:ext cx="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567050" y="1048888"/>
            <a:ext cx="11664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FILTRADO DE IMÁGENES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11688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FILTRO TEMPORAL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572000" y="9606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FILTRO DE SOLAPES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22" y="1488775"/>
            <a:ext cx="2877675" cy="1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622" y="1488772"/>
            <a:ext cx="2859062" cy="1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363" y="2810778"/>
            <a:ext cx="3681275" cy="2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 YOLO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3" y="1237412"/>
            <a:ext cx="2924175" cy="15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63" y="3405686"/>
            <a:ext cx="2924175" cy="7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00" y="1167875"/>
            <a:ext cx="5029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50" y="1440612"/>
            <a:ext cx="6476101" cy="2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311700" y="1474075"/>
            <a:ext cx="85206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Red con 60% de acierto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Dataset propio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Simulación del comportamiento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00" y="1401275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375" y="235670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850" y="3307350"/>
            <a:ext cx="527150" cy="5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4911950" y="1498450"/>
            <a:ext cx="3675600" cy="2256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5027150" y="2164900"/>
            <a:ext cx="344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¿FUTURAS MEJORAS O APLICACIONES?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Motivación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Objetivos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Estado del Arte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Metodologías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Desarrollo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Resultados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Conclusión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Vídeo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MOTIVACIÓN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75" y="1152475"/>
            <a:ext cx="5533651" cy="37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96350"/>
            <a:ext cx="85206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Sistema de detección (60%)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Dataset propio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Simulación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375" y="2761775"/>
            <a:ext cx="4512625" cy="2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075" y="0"/>
            <a:ext cx="3926925" cy="20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775" y="1400050"/>
            <a:ext cx="2896550" cy="2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DEL ARTE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758700"/>
            <a:ext cx="85206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Proyecto Albatross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Da-Jian Innovations Science and Technology (DJI)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AeroHyb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437" y="1110400"/>
            <a:ext cx="2223037" cy="14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685" y="1110400"/>
            <a:ext cx="2247539" cy="14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02" y="3254027"/>
            <a:ext cx="2776584" cy="14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450" y="3065100"/>
            <a:ext cx="1550550" cy="13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470300" y="659250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20"/>
              <a:t>METODOLOGÍAS</a:t>
            </a:r>
            <a:endParaRPr sz="312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000" y="3174275"/>
            <a:ext cx="1357625" cy="67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00" y="3078725"/>
            <a:ext cx="1724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975" y="1910773"/>
            <a:ext cx="2387450" cy="1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0645" y="3853100"/>
            <a:ext cx="862025" cy="8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138" y="1910772"/>
            <a:ext cx="2076362" cy="1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4897" y="2064002"/>
            <a:ext cx="2387450" cy="11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0682" y="3108653"/>
            <a:ext cx="1255884" cy="1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2363">
            <a:off x="6606634" y="396573"/>
            <a:ext cx="130571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23867" r="0" t="0"/>
          <a:stretch/>
        </p:blipFill>
        <p:spPr>
          <a:xfrm>
            <a:off x="3316300" y="768400"/>
            <a:ext cx="2108550" cy="7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00" y="2013800"/>
            <a:ext cx="2108550" cy="1115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/>
          <p:nvPr/>
        </p:nvCxnSpPr>
        <p:spPr>
          <a:xfrm flipH="1">
            <a:off x="5490850" y="946375"/>
            <a:ext cx="11766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3941575" y="1486400"/>
            <a:ext cx="0" cy="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981500" y="3498188"/>
            <a:ext cx="210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Filtrado del etiquetado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74" y="3402742"/>
            <a:ext cx="2108550" cy="1206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>
            <a:stCxn id="112" idx="1"/>
            <a:endCxn id="115" idx="0"/>
          </p:cNvCxnSpPr>
          <p:nvPr/>
        </p:nvCxnSpPr>
        <p:spPr>
          <a:xfrm flipH="1">
            <a:off x="2035900" y="2571745"/>
            <a:ext cx="1280400" cy="9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>
            <a:stCxn id="112" idx="3"/>
            <a:endCxn id="116" idx="0"/>
          </p:cNvCxnSpPr>
          <p:nvPr/>
        </p:nvCxnSpPr>
        <p:spPr>
          <a:xfrm>
            <a:off x="5424850" y="2571745"/>
            <a:ext cx="1308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rot="10800000">
            <a:off x="4734500" y="1502900"/>
            <a:ext cx="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/>
          <p:nvPr/>
        </p:nvCxnSpPr>
        <p:spPr>
          <a:xfrm flipH="1" rot="10800000">
            <a:off x="5567050" y="1048888"/>
            <a:ext cx="11664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69100" y="13889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2686675" y="13889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686675" y="32571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4700400" y="23230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6903500" y="23230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738925" y="15635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BÚSQUEDA DE DATASETS</a:t>
            </a:r>
            <a:endParaRPr sz="1300"/>
          </a:p>
        </p:txBody>
      </p:sp>
      <p:sp>
        <p:nvSpPr>
          <p:cNvPr id="133" name="Google Shape;133;p20"/>
          <p:cNvSpPr txBox="1"/>
          <p:nvPr/>
        </p:nvSpPr>
        <p:spPr>
          <a:xfrm>
            <a:off x="2856500" y="15635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VICTIMS ON OCEAN</a:t>
            </a:r>
            <a:endParaRPr sz="1300"/>
          </a:p>
        </p:txBody>
      </p:sp>
      <p:sp>
        <p:nvSpPr>
          <p:cNvPr id="134" name="Google Shape;134;p20"/>
          <p:cNvSpPr txBox="1"/>
          <p:nvPr/>
        </p:nvSpPr>
        <p:spPr>
          <a:xfrm>
            <a:off x="2856500" y="34317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BÚSQUEDA DE IMÁGENES</a:t>
            </a:r>
            <a:endParaRPr sz="1300"/>
          </a:p>
        </p:txBody>
      </p:sp>
      <p:sp>
        <p:nvSpPr>
          <p:cNvPr id="135" name="Google Shape;135;p20"/>
          <p:cNvSpPr txBox="1"/>
          <p:nvPr/>
        </p:nvSpPr>
        <p:spPr>
          <a:xfrm>
            <a:off x="4870225" y="24976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PSEUDO -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LABELLING</a:t>
            </a:r>
            <a:endParaRPr sz="1300"/>
          </a:p>
        </p:txBody>
      </p:sp>
      <p:sp>
        <p:nvSpPr>
          <p:cNvPr id="136" name="Google Shape;136;p20"/>
          <p:cNvSpPr txBox="1"/>
          <p:nvPr/>
        </p:nvSpPr>
        <p:spPr>
          <a:xfrm>
            <a:off x="7073325" y="24976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DATASET FINAL</a:t>
            </a:r>
            <a:endParaRPr sz="1300"/>
          </a:p>
        </p:txBody>
      </p:sp>
      <p:cxnSp>
        <p:nvCxnSpPr>
          <p:cNvPr id="137" name="Google Shape;137;p20"/>
          <p:cNvCxnSpPr>
            <a:stCxn id="127" idx="3"/>
            <a:endCxn id="128" idx="1"/>
          </p:cNvCxnSpPr>
          <p:nvPr/>
        </p:nvCxnSpPr>
        <p:spPr>
          <a:xfrm>
            <a:off x="2243154" y="1856021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>
            <a:stCxn id="128" idx="3"/>
            <a:endCxn id="130" idx="0"/>
          </p:cNvCxnSpPr>
          <p:nvPr/>
        </p:nvCxnSpPr>
        <p:spPr>
          <a:xfrm>
            <a:off x="4360729" y="1856021"/>
            <a:ext cx="1176600" cy="467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>
            <a:endCxn id="130" idx="2"/>
          </p:cNvCxnSpPr>
          <p:nvPr/>
        </p:nvCxnSpPr>
        <p:spPr>
          <a:xfrm flipH="1" rot="10800000">
            <a:off x="4365927" y="3257167"/>
            <a:ext cx="1171500" cy="473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endCxn id="131" idx="1"/>
          </p:cNvCxnSpPr>
          <p:nvPr/>
        </p:nvCxnSpPr>
        <p:spPr>
          <a:xfrm flipH="1" rot="10800000">
            <a:off x="6392000" y="2790121"/>
            <a:ext cx="511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49274" r="0" t="0"/>
          <a:stretch/>
        </p:blipFill>
        <p:spPr>
          <a:xfrm>
            <a:off x="1395613" y="2377588"/>
            <a:ext cx="1030200" cy="8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5950" l="50310" r="0" t="13195"/>
          <a:stretch/>
        </p:blipFill>
        <p:spPr>
          <a:xfrm>
            <a:off x="1347088" y="3257175"/>
            <a:ext cx="907277" cy="8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75" y="2694325"/>
            <a:ext cx="1141726" cy="71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00" y="3583363"/>
            <a:ext cx="1171500" cy="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475" y="544525"/>
            <a:ext cx="1660622" cy="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LA RED YOLO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50" y="1989550"/>
            <a:ext cx="2808125" cy="1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900" y="1017750"/>
            <a:ext cx="1127450" cy="1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125" y="2408250"/>
            <a:ext cx="1064375" cy="9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813" y="3610963"/>
            <a:ext cx="1357625" cy="67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258" y="1154813"/>
            <a:ext cx="862025" cy="8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432550" y="2488351"/>
            <a:ext cx="1482516" cy="7903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853000" y="3555186"/>
            <a:ext cx="1482516" cy="7903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6610113" y="2575763"/>
            <a:ext cx="11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SSH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6030563" y="3750275"/>
            <a:ext cx="11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ALEXEYAB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